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57" r:id="rId7"/>
    <p:sldId id="262" r:id="rId8"/>
    <p:sldId id="259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3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3E19F-5A45-C0C8-CB99-07A4C128D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35DFED-BD8E-0147-F0DA-22C0991DC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6DDEA-CD07-DDED-A2F4-7E5F39191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A8D85-198D-2FBF-4DFA-78C261127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F8CC3-02D9-1C43-ABC6-6E20F898B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704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4682F-1B59-180F-F8BC-80FE27A37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2C6BA4-4560-F793-F35F-047038016E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BCABA-7079-010B-6472-EA2568987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D5278-75C1-3A5F-C7EC-75503F9BD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0AD40-A15E-3D5B-EC76-3396473D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96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98C8C7-87D8-DEE0-FE7A-6A4207D182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6CE9A-7D77-E888-7F5F-86E697ECA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DBFE8-91E5-4AFB-538B-AE3C719BE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D12DA-323F-5C80-449E-B5FB769C9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317C0-4425-879A-8AB7-2043DB8A0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712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AE3E9-CCAC-5486-8130-F5DE37D2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D9EEB-1429-CA83-D675-0013B4A4E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E0444-9F2D-5E6F-2165-B0DDAF995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4BA61-FB69-9883-289B-78A5003F2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FE78F-D513-9095-1351-707055D3B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35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1F384-B2AE-E3F2-7CB6-8D97F33B6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C943FC-D148-CA53-E071-8353D7168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5B951-6551-7BB7-3348-7EED0D459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8DCE4-D14E-594E-A078-B9113979A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A76DE-9393-B846-BBA0-90643C8A8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07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D71F1-9A85-3FB0-175E-65B1123B3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15B78-AA39-0515-6C61-68498E84BB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38013-64F5-1E21-7146-32EEB9E6B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852E6-0E19-4D18-0017-F373748F2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CADBD6-2476-E13A-7282-EFC6732FE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35B98-24D9-66A6-1C53-4D00A1965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30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6FB56-9230-3E8F-AFB0-6936C89C4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A9E8E-546A-60AE-3B76-FE0A083BF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191AF1-51E1-80F2-BA18-3214222BA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0E8018-6E6C-5C9D-A7CA-7D27168E9E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8EB54C-06AA-6DC4-1C1D-0DDB0ABFE5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E82D97-0342-E9B1-7873-5047EAC04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23426D-4FAB-EEB3-842B-CEB90EE91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547E8B-43BB-251B-86B9-83F61A5EE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991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3A5B1-DFDB-7586-F0CC-0373822B1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AF598-0AD2-1995-0E06-D147EB2B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9CB59A-0CF2-68CD-71E0-BEBE3046F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22844-A188-5989-8F93-1167F62FE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020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369ABF-11DB-B937-8524-ABA9F568D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CDD432-0B30-7122-7CFC-D542B6EF7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468747-8520-1385-1ED7-638DA7312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633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8E26B-46E3-B677-3CE2-423A030C1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66F55-D7FD-9CF3-36BF-BD7E0E383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E5A87-AEB4-E5E1-02AE-E51DA396A1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A13CDB-6BC8-FDBB-B361-30E44FCA5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2CFC8-AC4B-F3B8-D4F7-322F68985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E196F-75A9-59E0-507D-DB983492D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544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FDC2-1A5A-FC02-C6D0-6CF430C98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932626-D924-1670-5B27-CCE6C6CF35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4B06E-D2E3-8654-6E59-5CE60F503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7C6AD-3BA8-35AA-7D42-C6302F845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460201-D926-5E47-F20A-2A5B1CB4F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4CF65B-EB32-E207-81D8-1A8A43490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232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7261F8-DFBB-2890-1AF9-3CD228D34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9A568-EF78-3508-052F-E37FECC060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65B979-C38A-CDA3-B7CA-17C30A1130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D9E894-199D-4769-A0C3-3D6C1BBB6507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6A6EB-64DF-B973-F9D8-D29BD3916C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A8283-D428-68BD-1624-B26C66BFB0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2EC09D-2444-48E0-9A26-B76DE8793B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23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75C94-39D9-8C9E-9A4B-BE8D06718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9B3034-5176-FCC0-93AD-B2A7F8CCB6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573280_Business_Stock_3840x2160">
            <a:hlinkClick r:id="" action="ppaction://media"/>
            <a:extLst>
              <a:ext uri="{FF2B5EF4-FFF2-40B4-BE49-F238E27FC236}">
                <a16:creationId xmlns:a16="http://schemas.microsoft.com/office/drawing/2014/main" id="{FECB00F0-CDB7-1728-5BC5-170196A528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8672"/>
            <a:ext cx="12207417" cy="68666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A55A20-676D-094F-5019-F25E50842B03}"/>
              </a:ext>
            </a:extLst>
          </p:cNvPr>
          <p:cNvSpPr txBox="1"/>
          <p:nvPr/>
        </p:nvSpPr>
        <p:spPr>
          <a:xfrm>
            <a:off x="4606725" y="3981311"/>
            <a:ext cx="69525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Telecom Customer Churn Prediction</a:t>
            </a:r>
          </a:p>
        </p:txBody>
      </p:sp>
    </p:spTree>
    <p:extLst>
      <p:ext uri="{BB962C8B-B14F-4D97-AF65-F5344CB8AC3E}">
        <p14:creationId xmlns:p14="http://schemas.microsoft.com/office/powerpoint/2010/main" val="181138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5CA6C-1848-7919-1C38-49981FE76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artoon character sitting at a desk with a computer&#10;&#10;Description automatically generated">
            <a:extLst>
              <a:ext uri="{FF2B5EF4-FFF2-40B4-BE49-F238E27FC236}">
                <a16:creationId xmlns:a16="http://schemas.microsoft.com/office/drawing/2014/main" id="{9EF431C4-0AE6-B72E-1CCE-548F10F7C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930"/>
                    </a14:imgEffect>
                    <a14:imgEffect>
                      <a14:brightnessContrast bright="-2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4419" cy="6858000"/>
          </a:xfrm>
          <a:effectLst>
            <a:glow>
              <a:schemeClr val="accent1">
                <a:alpha val="0"/>
              </a:schemeClr>
            </a:glo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4372AE-A235-8A2D-64D9-AD40E3351ED6}"/>
              </a:ext>
            </a:extLst>
          </p:cNvPr>
          <p:cNvSpPr txBox="1"/>
          <p:nvPr/>
        </p:nvSpPr>
        <p:spPr>
          <a:xfrm>
            <a:off x="266218" y="254643"/>
            <a:ext cx="35302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b="1" dirty="0">
                <a:solidFill>
                  <a:schemeClr val="bg1"/>
                </a:solidFill>
                <a:latin typeface="Agency FB" panose="020B0503020202020204" pitchFamily="34" charset="0"/>
              </a:rPr>
              <a:t>PROBLEM STATEMENT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1B287A-5413-EE99-490C-D5E05E457587}"/>
              </a:ext>
            </a:extLst>
          </p:cNvPr>
          <p:cNvSpPr txBox="1"/>
          <p:nvPr/>
        </p:nvSpPr>
        <p:spPr>
          <a:xfrm>
            <a:off x="5524982" y="3321934"/>
            <a:ext cx="6667018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Predict customer churn in a telecom company, focusing on interpreting model results for actionable insights.</a:t>
            </a:r>
            <a:br>
              <a:rPr lang="en-US" sz="4000" dirty="0">
                <a:solidFill>
                  <a:schemeClr val="bg1"/>
                </a:solidFill>
              </a:rPr>
            </a:br>
            <a:br>
              <a:rPr lang="en-US" sz="4000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0980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CC235-027D-37C2-B010-B2D3E328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computer screen with a blue brain and a glowing brain&#10;&#10;Description automatically generated with medium confidence">
            <a:extLst>
              <a:ext uri="{FF2B5EF4-FFF2-40B4-BE49-F238E27FC236}">
                <a16:creationId xmlns:a16="http://schemas.microsoft.com/office/drawing/2014/main" id="{10C77DF2-8BB0-0002-AC14-3B54ED6D73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113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C5E52E-08BC-E558-1053-D092A0F7901B}"/>
              </a:ext>
            </a:extLst>
          </p:cNvPr>
          <p:cNvSpPr txBox="1"/>
          <p:nvPr/>
        </p:nvSpPr>
        <p:spPr>
          <a:xfrm>
            <a:off x="381963" y="365125"/>
            <a:ext cx="6447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gency FB" panose="020B0503020202020204" pitchFamily="34" charset="0"/>
              </a:rPr>
              <a:t>DATASETS [TELCO CUSTOMER CHURN]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2CB7E2-D741-D5B5-5CCE-CAF65C74150C}"/>
              </a:ext>
            </a:extLst>
          </p:cNvPr>
          <p:cNvSpPr txBox="1"/>
          <p:nvPr/>
        </p:nvSpPr>
        <p:spPr>
          <a:xfrm>
            <a:off x="254643" y="1157468"/>
            <a:ext cx="9965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Contains 7,043 customer records from a telecom company.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Features include customer demographics, services subscribed, contract types, billing information, and churn status</a:t>
            </a:r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C4D8F4-A905-16A4-76F7-BB5394484DC9}"/>
              </a:ext>
            </a:extLst>
          </p:cNvPr>
          <p:cNvSpPr txBox="1"/>
          <p:nvPr/>
        </p:nvSpPr>
        <p:spPr>
          <a:xfrm>
            <a:off x="381963" y="3194613"/>
            <a:ext cx="472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gency FB" panose="020B0503020202020204" pitchFamily="34" charset="0"/>
              </a:rPr>
              <a:t>DATA PROCESSING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BE5BA9-9932-0681-2883-7606AE9EBECB}"/>
              </a:ext>
            </a:extLst>
          </p:cNvPr>
          <p:cNvSpPr txBox="1"/>
          <p:nvPr/>
        </p:nvSpPr>
        <p:spPr>
          <a:xfrm>
            <a:off x="532435" y="3902499"/>
            <a:ext cx="1092650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Visualized data to understand customer characteristics influencing churn.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Key observations:  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      - Month-to-month contract customers have the highest churn rate. 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      - Customers using electronic check payment methods churn more frequently.  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     - Longer tenure correlates with lower churn rates.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Graphs: Churn by Contract Type, Tenure vs. Churn, Monthly Charges Distribution</a:t>
            </a:r>
          </a:p>
        </p:txBody>
      </p:sp>
    </p:spTree>
    <p:extLst>
      <p:ext uri="{BB962C8B-B14F-4D97-AF65-F5344CB8AC3E}">
        <p14:creationId xmlns:p14="http://schemas.microsoft.com/office/powerpoint/2010/main" val="2510911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048E9-E0FF-08C9-6E4F-3E78D501C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omputer on a desk&#10;&#10;Description automatically generated">
            <a:extLst>
              <a:ext uri="{FF2B5EF4-FFF2-40B4-BE49-F238E27FC236}">
                <a16:creationId xmlns:a16="http://schemas.microsoft.com/office/drawing/2014/main" id="{EA56E738-4661-6E71-6FFC-BCF9BEADB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917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767006-33D6-DCD4-712E-ED74256CDE42}"/>
              </a:ext>
            </a:extLst>
          </p:cNvPr>
          <p:cNvSpPr txBox="1"/>
          <p:nvPr/>
        </p:nvSpPr>
        <p:spPr>
          <a:xfrm>
            <a:off x="358815" y="532435"/>
            <a:ext cx="5474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gency FB" panose="020B0503020202020204" pitchFamily="34" charset="0"/>
              </a:rPr>
              <a:t>TOOLS USED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B88ECC-4050-8B17-325C-E79EB94C3F68}"/>
              </a:ext>
            </a:extLst>
          </p:cNvPr>
          <p:cNvSpPr txBox="1"/>
          <p:nvPr/>
        </p:nvSpPr>
        <p:spPr>
          <a:xfrm>
            <a:off x="162046" y="1690688"/>
            <a:ext cx="115515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Agency FB" panose="020B0503020202020204" pitchFamily="34" charset="0"/>
              </a:rPr>
              <a:t>Numpy</a:t>
            </a: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 : A powerful library for numerical computations and arrays in Python.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Pandas : A data analysis library providing data structures and tools for manipulating, analyzing, and cleaning data.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TensorFlow : An open-source platform for machine learning, deep learning, and neural networks.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 err="1">
                <a:solidFill>
                  <a:schemeClr val="bg1"/>
                </a:solidFill>
                <a:latin typeface="Agency FB" panose="020B0503020202020204" pitchFamily="34" charset="0"/>
              </a:rPr>
              <a:t>Keras</a:t>
            </a: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 : A high-level API built on top of TensorFlow, simplifying the creation and training of neural networks.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Matplotlib: A plotting library for creating static, animated, and interactive visualizations.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Scikit-learn : A machine learning library offering algorithms for classification, regression, clustering, and more.</a:t>
            </a:r>
          </a:p>
        </p:txBody>
      </p:sp>
    </p:spTree>
    <p:extLst>
      <p:ext uri="{BB962C8B-B14F-4D97-AF65-F5344CB8AC3E}">
        <p14:creationId xmlns:p14="http://schemas.microsoft.com/office/powerpoint/2010/main" val="2497078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13E17-839C-6F30-AD04-DC331251D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wave&#10;&#10;Description automatically generated">
            <a:extLst>
              <a:ext uri="{FF2B5EF4-FFF2-40B4-BE49-F238E27FC236}">
                <a16:creationId xmlns:a16="http://schemas.microsoft.com/office/drawing/2014/main" id="{6305ED07-2B39-31FF-4873-D02BD8B76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875F94-435D-6FA1-113E-8C7F84FF295A}"/>
              </a:ext>
            </a:extLst>
          </p:cNvPr>
          <p:cNvSpPr txBox="1"/>
          <p:nvPr/>
        </p:nvSpPr>
        <p:spPr>
          <a:xfrm>
            <a:off x="219919" y="365125"/>
            <a:ext cx="62619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gency FB" panose="020B0503020202020204" pitchFamily="34" charset="0"/>
              </a:rPr>
              <a:t>OUR SOLUTIONS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595EF1-1603-329A-EBC2-F5B0AEF05133}"/>
              </a:ext>
            </a:extLst>
          </p:cNvPr>
          <p:cNvSpPr txBox="1"/>
          <p:nvPr/>
        </p:nvSpPr>
        <p:spPr>
          <a:xfrm>
            <a:off x="219919" y="1064871"/>
            <a:ext cx="90514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Built a Web App using Python, allowing users to input customer data.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The app predicts whether a customer will churn based on their details (contract type, tenure, services, etc.).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Users receive an instant prediction on the likelihood of churn.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59F9A3-B876-1FEF-B1F1-0A5057237FA1}"/>
              </a:ext>
            </a:extLst>
          </p:cNvPr>
          <p:cNvSpPr txBox="1"/>
          <p:nvPr/>
        </p:nvSpPr>
        <p:spPr>
          <a:xfrm>
            <a:off x="219919" y="3075057"/>
            <a:ext cx="44215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gency FB" panose="020B0503020202020204" pitchFamily="34" charset="0"/>
              </a:rPr>
              <a:t>MODEL WE MADE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EAA63B-7596-0A52-D4C1-3FED4194BCC9}"/>
              </a:ext>
            </a:extLst>
          </p:cNvPr>
          <p:cNvSpPr txBox="1"/>
          <p:nvPr/>
        </p:nvSpPr>
        <p:spPr>
          <a:xfrm>
            <a:off x="393538" y="4143737"/>
            <a:ext cx="114936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-Input Collection: Customer details (demographics, services, billing) are collected via a </a:t>
            </a:r>
            <a:r>
              <a:rPr lang="en-US" sz="2800" dirty="0" err="1">
                <a:solidFill>
                  <a:schemeClr val="bg1"/>
                </a:solidFill>
                <a:latin typeface="Agency FB" panose="020B0503020202020204" pitchFamily="34" charset="0"/>
              </a:rPr>
              <a:t>Streamlit</a:t>
            </a: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 interface. 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-Preprocessing: Data is encoded and scaled to match the training set structure. Prediction: A pre-trained TensorFlow model predicts churn based on processed inputs.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-User Output: The prediction ("Churn" or "No Churn") is displayed in the </a:t>
            </a:r>
            <a:r>
              <a:rPr lang="en-US" sz="2800">
                <a:solidFill>
                  <a:schemeClr val="bg1"/>
                </a:solidFill>
                <a:latin typeface="Agency FB" panose="020B0503020202020204" pitchFamily="34" charset="0"/>
              </a:rPr>
              <a:t>interface​.</a:t>
            </a:r>
            <a:endParaRPr lang="en-US" sz="2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762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7F89F-8735-1DF0-FA7C-AF9A38D5E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graph on a blackboard&#10;&#10;Description automatically generated">
            <a:extLst>
              <a:ext uri="{FF2B5EF4-FFF2-40B4-BE49-F238E27FC236}">
                <a16:creationId xmlns:a16="http://schemas.microsoft.com/office/drawing/2014/main" id="{A191F42A-A7A4-4B5D-9C27-0890282DB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74"/>
            <a:ext cx="12192000" cy="68489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FD663B-C1A7-06DD-4F5A-71A4CC96EB52}"/>
              </a:ext>
            </a:extLst>
          </p:cNvPr>
          <p:cNvSpPr txBox="1"/>
          <p:nvPr/>
        </p:nvSpPr>
        <p:spPr>
          <a:xfrm>
            <a:off x="474561" y="613458"/>
            <a:ext cx="28010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gency FB" panose="020B0503020202020204" pitchFamily="34" charset="0"/>
              </a:rPr>
              <a:t>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E3A6D7-0319-35B1-8356-7EE96B4B6303}"/>
              </a:ext>
            </a:extLst>
          </p:cNvPr>
          <p:cNvSpPr txBox="1"/>
          <p:nvPr/>
        </p:nvSpPr>
        <p:spPr>
          <a:xfrm>
            <a:off x="474561" y="1690688"/>
            <a:ext cx="878518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Customers with month-to-month contracts and higher monthly charges are more likely to churn.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The app can be integrated into customer service workflows to target at-risk customers with personalized retention strategies.</a:t>
            </a:r>
            <a:b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</a:b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- Future enhancements include incorporating more customer data for higher accuracy and making the app more accessible.</a:t>
            </a:r>
          </a:p>
        </p:txBody>
      </p:sp>
    </p:spTree>
    <p:extLst>
      <p:ext uri="{BB962C8B-B14F-4D97-AF65-F5344CB8AC3E}">
        <p14:creationId xmlns:p14="http://schemas.microsoft.com/office/powerpoint/2010/main" val="2573270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3F7B4443CB874BB2692A6F28F8977F" ma:contentTypeVersion="4" ma:contentTypeDescription="Create a new document." ma:contentTypeScope="" ma:versionID="89407923148453511074acb310cec273">
  <xsd:schema xmlns:xsd="http://www.w3.org/2001/XMLSchema" xmlns:xs="http://www.w3.org/2001/XMLSchema" xmlns:p="http://schemas.microsoft.com/office/2006/metadata/properties" xmlns:ns3="f03b6bfd-f891-415c-b9b9-6d4ee9a341a1" targetNamespace="http://schemas.microsoft.com/office/2006/metadata/properties" ma:root="true" ma:fieldsID="f8221595b0ce487db50e8ce7392b82c3" ns3:_="">
    <xsd:import namespace="f03b6bfd-f891-415c-b9b9-6d4ee9a341a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3b6bfd-f891-415c-b9b9-6d4ee9a341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017FA0-AEB1-4651-9742-366293706489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elements/1.1/"/>
    <ds:schemaRef ds:uri="http://www.w3.org/XML/1998/namespace"/>
    <ds:schemaRef ds:uri="http://schemas.openxmlformats.org/package/2006/metadata/core-properties"/>
    <ds:schemaRef ds:uri="f03b6bfd-f891-415c-b9b9-6d4ee9a341a1"/>
  </ds:schemaRefs>
</ds:datastoreItem>
</file>

<file path=customXml/itemProps2.xml><?xml version="1.0" encoding="utf-8"?>
<ds:datastoreItem xmlns:ds="http://schemas.openxmlformats.org/officeDocument/2006/customXml" ds:itemID="{5AE6EE0C-5B59-4875-8EBC-A5F44B1A403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CA5732-B0DB-4E98-98B2-9AEF7265EC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03b6bfd-f891-415c-b9b9-6d4ee9a341a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430</Words>
  <Application>Microsoft Office PowerPoint</Application>
  <PresentationFormat>Widescreen</PresentationFormat>
  <Paragraphs>15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Agency FB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Pranay Kumar Karvi</dc:creator>
  <cp:lastModifiedBy>Aryan Mahawar</cp:lastModifiedBy>
  <cp:revision>3</cp:revision>
  <dcterms:created xsi:type="dcterms:W3CDTF">2024-09-12T04:05:20Z</dcterms:created>
  <dcterms:modified xsi:type="dcterms:W3CDTF">2024-09-12T07:20:26Z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0x010100EA3F7B4443CB874BB2692A6F28F8977F</vt:lpwstr>
  </property>
</Properties>
</file>

<file path=docProps/thumbnail.jpeg>
</file>